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sldIdLst>
    <p:sldId id="256" r:id="rId2"/>
    <p:sldId id="257" r:id="rId3"/>
    <p:sldId id="284" r:id="rId4"/>
    <p:sldId id="304" r:id="rId5"/>
    <p:sldId id="303" r:id="rId6"/>
    <p:sldId id="268" r:id="rId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329"/>
    <a:srgbClr val="242730"/>
    <a:srgbClr val="092561"/>
    <a:srgbClr val="79AD1B"/>
    <a:srgbClr val="1D5FAF"/>
    <a:srgbClr val="2879DC"/>
    <a:srgbClr val="5D9BE5"/>
    <a:srgbClr val="DAE9F6"/>
    <a:srgbClr val="B5E65C"/>
    <a:srgbClr val="4B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06" autoAdjust="0"/>
    <p:restoredTop sz="94660"/>
  </p:normalViewPr>
  <p:slideViewPr>
    <p:cSldViewPr snapToGrid="0">
      <p:cViewPr varScale="1">
        <p:scale>
          <a:sx n="59" d="100"/>
          <a:sy n="59" d="100"/>
        </p:scale>
        <p:origin x="-120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2" indent="0" algn="ctr">
              <a:buNone/>
              <a:defRPr sz="2000"/>
            </a:lvl2pPr>
            <a:lvl3pPr marL="914365" indent="0" algn="ctr">
              <a:buNone/>
              <a:defRPr sz="1800"/>
            </a:lvl3pPr>
            <a:lvl4pPr marL="1371546" indent="0" algn="ctr">
              <a:buNone/>
              <a:defRPr sz="1600"/>
            </a:lvl4pPr>
            <a:lvl5pPr marL="1828729" indent="0" algn="ctr">
              <a:buNone/>
              <a:defRPr sz="1600"/>
            </a:lvl5pPr>
            <a:lvl6pPr marL="2285911" indent="0" algn="ctr">
              <a:buNone/>
              <a:defRPr sz="1600"/>
            </a:lvl6pPr>
            <a:lvl7pPr marL="2743094" indent="0" algn="ctr">
              <a:buNone/>
              <a:defRPr sz="1600"/>
            </a:lvl7pPr>
            <a:lvl8pPr marL="3200276" indent="0" algn="ctr">
              <a:buNone/>
              <a:defRPr sz="1600"/>
            </a:lvl8pPr>
            <a:lvl9pPr marL="3657458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140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780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6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6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126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-1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 flipH="1">
            <a:off x="0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 flipH="1">
            <a:off x="0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8" idx="1"/>
          </p:cNvCxnSpPr>
          <p:nvPr userDrawn="1"/>
        </p:nvCxnSpPr>
        <p:spPr>
          <a:xfrm>
            <a:off x="-1" y="3429000"/>
            <a:ext cx="3124202" cy="389572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1034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 flipH="1">
            <a:off x="0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11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97" y="304800"/>
            <a:ext cx="9144793" cy="581025"/>
          </a:xfrm>
          <a:prstGeom prst="rect">
            <a:avLst/>
          </a:prstGeom>
          <a:effectLst>
            <a:outerShdw blurRad="50800" dist="63500" dir="5400000" algn="t" rotWithShape="0">
              <a:schemeClr val="tx1">
                <a:lumMod val="75000"/>
                <a:lumOff val="25000"/>
                <a:alpha val="82000"/>
              </a:schemeClr>
            </a:outerShdw>
          </a:effectLst>
        </p:spPr>
      </p:pic>
      <p:sp>
        <p:nvSpPr>
          <p:cNvPr id="11" name="직사각형 10"/>
          <p:cNvSpPr/>
          <p:nvPr userDrawn="1"/>
        </p:nvSpPr>
        <p:spPr>
          <a:xfrm>
            <a:off x="-397" y="0"/>
            <a:ext cx="9144793" cy="6858000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54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61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77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3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3" y="2505076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6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9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186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423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921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5" indent="0">
              <a:buNone/>
              <a:defRPr sz="2400"/>
            </a:lvl3pPr>
            <a:lvl4pPr marL="1371546" indent="0">
              <a:buNone/>
              <a:defRPr sz="2000"/>
            </a:lvl4pPr>
            <a:lvl5pPr marL="1828729" indent="0">
              <a:buNone/>
              <a:defRPr sz="2000"/>
            </a:lvl5pPr>
            <a:lvl6pPr marL="2285911" indent="0">
              <a:buNone/>
              <a:defRPr sz="2000"/>
            </a:lvl6pPr>
            <a:lvl7pPr marL="2743094" indent="0">
              <a:buNone/>
              <a:defRPr sz="2000"/>
            </a:lvl7pPr>
            <a:lvl8pPr marL="3200276" indent="0">
              <a:buNone/>
              <a:defRPr sz="2000"/>
            </a:lvl8pPr>
            <a:lvl9pPr marL="3657458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59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1" y="365128"/>
            <a:ext cx="7886700" cy="1325563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1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2019-05-26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72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txStyles>
    <p:titleStyle>
      <a:lvl1pPr algn="l" defTabSz="914365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1" indent="-228591" algn="l" defTabSz="914365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3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6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8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21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02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5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7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9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5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9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1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4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8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8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C8797AC-3A4D-4967-83AC-283DA6147013}"/>
              </a:ext>
            </a:extLst>
          </p:cNvPr>
          <p:cNvSpPr txBox="1"/>
          <p:nvPr/>
        </p:nvSpPr>
        <p:spPr>
          <a:xfrm>
            <a:off x="839993" y="5314089"/>
            <a:ext cx="78191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팀원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201301256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김상우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201301264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김준연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201401443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이승혁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201301307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한대호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</a:t>
            </a:r>
            <a:endParaRPr lang="ko-KR" altLang="en-US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7589083F-F7DE-4AF2-82EF-0474A3BDB59F}"/>
              </a:ext>
            </a:extLst>
          </p:cNvPr>
          <p:cNvSpPr/>
          <p:nvPr/>
        </p:nvSpPr>
        <p:spPr>
          <a:xfrm>
            <a:off x="3640821" y="4665485"/>
            <a:ext cx="5192785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ea typeface="배달의민족 도현"/>
              </a:rPr>
              <a:t>룰 베이스</a:t>
            </a:r>
            <a:r>
              <a:rPr lang="en-US" altLang="ko-KR" dirty="0" smtClean="0">
                <a:ea typeface="배달의민족 도현"/>
              </a:rPr>
              <a:t> </a:t>
            </a:r>
            <a:r>
              <a:rPr lang="ko-KR" altLang="en-US" dirty="0">
                <a:ea typeface="배달의민족 도현"/>
              </a:rPr>
              <a:t>기반 오목 </a:t>
            </a:r>
            <a:r>
              <a:rPr lang="ko-KR" altLang="en-US" dirty="0" smtClean="0">
                <a:ea typeface="배달의민족 도현"/>
              </a:rPr>
              <a:t>대국 방어 </a:t>
            </a:r>
            <a:r>
              <a:rPr lang="ko-KR" altLang="en-US" dirty="0" smtClean="0">
                <a:ea typeface="배달의민족 도현"/>
              </a:rPr>
              <a:t>영상</a:t>
            </a:r>
            <a:endParaRPr lang="en-US" altLang="ko-KR" dirty="0">
              <a:ea typeface="배달의민족 도현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513204" y="2928309"/>
            <a:ext cx="4145936" cy="523220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53992" y="2970761"/>
            <a:ext cx="4827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B5E65C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항공 소프트웨어 프로젝트</a:t>
            </a:r>
            <a:endParaRPr lang="en-US" altLang="ko-KR" sz="2800" b="1" spc="-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B5E65C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365" y="3695013"/>
            <a:ext cx="83789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오목 대국 프로그램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6E57573C-D530-40A7-8872-D4837E68156E}"/>
              </a:ext>
            </a:extLst>
          </p:cNvPr>
          <p:cNvSpPr/>
          <p:nvPr/>
        </p:nvSpPr>
        <p:spPr>
          <a:xfrm>
            <a:off x="0" y="4390750"/>
            <a:ext cx="4772940" cy="2530929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91D011F8-07A5-49E1-A3ED-F155C66A87D7}"/>
              </a:ext>
            </a:extLst>
          </p:cNvPr>
          <p:cNvSpPr/>
          <p:nvPr/>
        </p:nvSpPr>
        <p:spPr>
          <a:xfrm>
            <a:off x="1" y="0"/>
            <a:ext cx="3429000" cy="3695013"/>
          </a:xfrm>
          <a:prstGeom prst="rect">
            <a:avLst/>
          </a:prstGeom>
          <a:blipFill dpi="0" rotWithShape="1">
            <a:blip r:embed="rId4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="" xmlns:a16="http://schemas.microsoft.com/office/drawing/2014/main" id="{87E7BA14-24C4-4712-A893-44A59A8EEF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4542" y="0"/>
            <a:ext cx="1249457" cy="65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4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3E4E974F-B053-4BDE-9824-7100F4BAEDD2}"/>
              </a:ext>
            </a:extLst>
          </p:cNvPr>
          <p:cNvSpPr/>
          <p:nvPr/>
        </p:nvSpPr>
        <p:spPr>
          <a:xfrm>
            <a:off x="0" y="4408643"/>
            <a:ext cx="4772940" cy="2530929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2" name="그룹 51"/>
          <p:cNvGrpSpPr/>
          <p:nvPr/>
        </p:nvGrpSpPr>
        <p:grpSpPr>
          <a:xfrm>
            <a:off x="4381012" y="3439646"/>
            <a:ext cx="4588564" cy="584775"/>
            <a:chOff x="3524241" y="3584171"/>
            <a:chExt cx="3877632" cy="584775"/>
          </a:xfrm>
        </p:grpSpPr>
        <p:sp>
          <p:nvSpPr>
            <p:cNvPr id="27" name="TextBox 26"/>
            <p:cNvSpPr txBox="1"/>
            <p:nvPr/>
          </p:nvSpPr>
          <p:spPr>
            <a:xfrm>
              <a:off x="4043454" y="3640603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룰 베이스 </a:t>
              </a:r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기반 방어 영상</a:t>
              </a:r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524241" y="3584171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</a:t>
              </a: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915478" y="3640603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4381012" y="4080853"/>
            <a:ext cx="3988930" cy="584775"/>
            <a:chOff x="4118618" y="3546800"/>
            <a:chExt cx="3988930" cy="584775"/>
          </a:xfrm>
        </p:grpSpPr>
        <p:sp>
          <p:nvSpPr>
            <p:cNvPr id="54" name="TextBox 53"/>
            <p:cNvSpPr txBox="1"/>
            <p:nvPr/>
          </p:nvSpPr>
          <p:spPr>
            <a:xfrm>
              <a:off x="4349412" y="3608130"/>
              <a:ext cx="3758136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118618" y="3546800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2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4381012" y="4130040"/>
            <a:ext cx="4762988" cy="1234860"/>
            <a:chOff x="3988089" y="2745182"/>
            <a:chExt cx="4762988" cy="1234860"/>
          </a:xfrm>
        </p:grpSpPr>
        <p:sp>
          <p:nvSpPr>
            <p:cNvPr id="58" name="TextBox 57"/>
            <p:cNvSpPr txBox="1"/>
            <p:nvPr/>
          </p:nvSpPr>
          <p:spPr>
            <a:xfrm>
              <a:off x="4715142" y="2745182"/>
              <a:ext cx="403593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진행사항</a:t>
              </a:r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988089" y="3395267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A089B039-AB60-44FC-98C6-6797DCA8F152}"/>
              </a:ext>
            </a:extLst>
          </p:cNvPr>
          <p:cNvSpPr/>
          <p:nvPr/>
        </p:nvSpPr>
        <p:spPr>
          <a:xfrm>
            <a:off x="29980" y="30639"/>
            <a:ext cx="3429000" cy="3695013"/>
          </a:xfrm>
          <a:prstGeom prst="rect">
            <a:avLst/>
          </a:prstGeom>
          <a:blipFill dpi="0" rotWithShape="1">
            <a:blip r:embed="rId3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078050" y="2181596"/>
            <a:ext cx="6846471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 </a:t>
            </a:r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주차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소 주제 </a:t>
            </a:r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</a:t>
            </a:r>
            <a:r>
              <a:rPr lang="ko-KR" altLang="en-US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룰 베이스</a:t>
            </a:r>
            <a:r>
              <a:rPr lang="en-US" altLang="ko-KR" dirty="0" smtClean="0">
                <a:ea typeface="배달의민족 도현"/>
              </a:rPr>
              <a:t> </a:t>
            </a:r>
            <a:r>
              <a:rPr lang="ko-KR" altLang="en-US" dirty="0">
                <a:ea typeface="배달의민족 도현"/>
              </a:rPr>
              <a:t>기반 </a:t>
            </a:r>
            <a:r>
              <a:rPr lang="ko-KR" altLang="en-US" dirty="0" smtClean="0">
                <a:ea typeface="배달의민족 도현"/>
              </a:rPr>
              <a:t>오목 방어영상</a:t>
            </a:r>
            <a:endParaRPr lang="en-US" altLang="ko-KR" dirty="0">
              <a:ea typeface="배달의민족 도현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58617" y="1371118"/>
            <a:ext cx="2233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spc="-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  <a:endParaRPr lang="ko-KR" altLang="en-US" sz="48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0577622A-D1AC-4760-9FA0-196327783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4522" y="0"/>
            <a:ext cx="1249457" cy="650685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F26F4210-A1F8-4EC3-8706-802845E90701}"/>
              </a:ext>
            </a:extLst>
          </p:cNvPr>
          <p:cNvSpPr/>
          <p:nvPr/>
        </p:nvSpPr>
        <p:spPr>
          <a:xfrm>
            <a:off x="4843979" y="4208861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937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5477974" cy="584775"/>
            <a:chOff x="3543248" y="3462949"/>
            <a:chExt cx="4629240" cy="584775"/>
          </a:xfrm>
        </p:grpSpPr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8699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룰 베이스</a:t>
              </a:r>
              <a:r>
                <a:rPr lang="en-US" altLang="ko-KR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기반 방어 영상</a:t>
              </a:r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=""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7" name="Picture 3" descr="C:\Users\user\Desktop\캡처123333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06" y="1550393"/>
            <a:ext cx="8037195" cy="3871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그룹 14"/>
          <p:cNvGrpSpPr/>
          <p:nvPr/>
        </p:nvGrpSpPr>
        <p:grpSpPr>
          <a:xfrm>
            <a:off x="3326777" y="5758995"/>
            <a:ext cx="4125597" cy="461665"/>
            <a:chOff x="3915478" y="3601192"/>
            <a:chExt cx="3486395" cy="461665"/>
          </a:xfrm>
        </p:grpSpPr>
        <p:sp>
          <p:nvSpPr>
            <p:cNvPr id="16" name="TextBox 15"/>
            <p:cNvSpPr txBox="1"/>
            <p:nvPr/>
          </p:nvSpPr>
          <p:spPr>
            <a:xfrm>
              <a:off x="4043454" y="3601192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기본 룰 형식</a:t>
              </a:r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3915478" y="3640603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401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5477974" cy="584775"/>
            <a:chOff x="3543248" y="3462949"/>
            <a:chExt cx="4629240" cy="584775"/>
          </a:xfrm>
        </p:grpSpPr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8699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룰 베이스</a:t>
              </a:r>
              <a:r>
                <a:rPr lang="en-US" altLang="ko-KR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기반 방어 영상</a:t>
              </a:r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=""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726686" y="1049700"/>
            <a:ext cx="3368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dirty="0" smtClean="0"/>
              <a:t>Alpha-beta </a:t>
            </a:r>
            <a:r>
              <a:rPr lang="en-US" altLang="ko-KR" dirty="0" err="1"/>
              <a:t>Prunning</a:t>
            </a:r>
            <a:r>
              <a:rPr lang="en-US" altLang="ko-KR" dirty="0"/>
              <a:t> </a:t>
            </a:r>
            <a:r>
              <a:rPr lang="ko-KR" altLang="en-US" dirty="0"/>
              <a:t>알고리즘</a:t>
            </a:r>
          </a:p>
        </p:txBody>
      </p:sp>
      <p:pic>
        <p:nvPicPr>
          <p:cNvPr id="4" name="11111111111111111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" y="1143000"/>
            <a:ext cx="89916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94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=""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5381719" cy="584775"/>
            <a:chOff x="3543248" y="3462949"/>
            <a:chExt cx="4547899" cy="584775"/>
          </a:xfrm>
        </p:grpSpPr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8" y="3530947"/>
              <a:ext cx="37886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룰 베이스</a:t>
              </a:r>
              <a:r>
                <a:rPr lang="en-US" altLang="ko-KR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기반</a:t>
              </a:r>
              <a:r>
                <a:rPr lang="ko-KR" altLang="en-US" sz="2400" spc="-1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방어 영상</a:t>
              </a:r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=""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3333333333333333333333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" y="1143000"/>
            <a:ext cx="89916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27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 t="-30917" b="-996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51991" y="2966036"/>
            <a:ext cx="2742923" cy="1323435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 defTabSz="914365"/>
            <a:r>
              <a:rPr lang="ko-KR" altLang="en-US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감사합니다</a:t>
            </a:r>
            <a:endParaRPr lang="en-US" altLang="ko-KR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  <a:p>
            <a:pPr algn="ctr" defTabSz="914365"/>
            <a:r>
              <a:rPr lang="en-US" altLang="ko-KR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Thank You</a:t>
            </a:r>
            <a:endParaRPr lang="ko-KR" altLang="en-US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94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4096</TotalTime>
  <Words>72</Words>
  <Application>Microsoft Office PowerPoint</Application>
  <PresentationFormat>화면 슬라이드 쇼(4:3)</PresentationFormat>
  <Paragraphs>23</Paragraphs>
  <Slides>6</Slides>
  <Notes>0</Notes>
  <HiddenSlides>0</HiddenSlides>
  <MMClips>2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7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185</cp:revision>
  <dcterms:created xsi:type="dcterms:W3CDTF">2015-12-08T11:53:42Z</dcterms:created>
  <dcterms:modified xsi:type="dcterms:W3CDTF">2019-05-26T14:23:39Z</dcterms:modified>
</cp:coreProperties>
</file>

<file path=docProps/thumbnail.jpeg>
</file>